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Linear Regression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0.028414</a:t>
            </a:r>
          </a:p>
          <a:p>
            <a:r>
              <a:rPr sz="1200"/>
              <a:t>std     0.032345</a:t>
            </a:r>
          </a:p>
          <a:p>
            <a:r>
              <a:rPr sz="1200"/>
              <a:t>min     0.000011</a:t>
            </a:r>
          </a:p>
          <a:p>
            <a:r>
              <a:rPr sz="1200"/>
              <a:t>25%     0.009129</a:t>
            </a:r>
          </a:p>
          <a:p>
            <a:r>
              <a:rPr sz="1200"/>
              <a:t>50%     0.019913</a:t>
            </a:r>
          </a:p>
          <a:p>
            <a:r>
              <a:rPr sz="1200"/>
              <a:t>75%     0.034011</a:t>
            </a:r>
          </a:p>
          <a:p>
            <a:r>
              <a:rPr sz="1200"/>
              <a:t>80%     0.038665</a:t>
            </a:r>
          </a:p>
          <a:p>
            <a:r>
              <a:rPr sz="1200"/>
              <a:t>85%     0.046242</a:t>
            </a:r>
          </a:p>
          <a:p>
            <a:r>
              <a:rPr sz="1200"/>
              <a:t>90%     0.056573</a:t>
            </a:r>
          </a:p>
          <a:p>
            <a:r>
              <a:rPr sz="1200"/>
              <a:t>95%     0.091107</a:t>
            </a:r>
          </a:p>
          <a:p>
            <a:r>
              <a:rPr sz="1200"/>
              <a:t>99%     0.182177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Linear Regression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4.470646e-02</a:t>
            </a:r>
          </a:p>
          <a:p>
            <a:r>
              <a:rPr sz="1200"/>
              <a:t>std     3.205055e-02</a:t>
            </a:r>
          </a:p>
          <a:p>
            <a:r>
              <a:rPr sz="1200"/>
              <a:t>min     4.567402e-07</a:t>
            </a:r>
          </a:p>
          <a:p>
            <a:r>
              <a:rPr sz="1200"/>
              <a:t>25%     1.979356e-02</a:t>
            </a:r>
          </a:p>
          <a:p>
            <a:r>
              <a:rPr sz="1200"/>
              <a:t>50%     3.833379e-02</a:t>
            </a:r>
          </a:p>
          <a:p>
            <a:r>
              <a:rPr sz="1200"/>
              <a:t>75%     6.307776e-02</a:t>
            </a:r>
          </a:p>
          <a:p>
            <a:r>
              <a:rPr sz="1200"/>
              <a:t>80%     6.982839e-02</a:t>
            </a:r>
          </a:p>
          <a:p>
            <a:r>
              <a:rPr sz="1200"/>
              <a:t>85%     7.911601e-02</a:t>
            </a:r>
          </a:p>
          <a:p>
            <a:r>
              <a:rPr sz="1200"/>
              <a:t>90%     9.037822e-02</a:t>
            </a:r>
          </a:p>
          <a:p>
            <a:r>
              <a:rPr sz="1200"/>
              <a:t>95%     1.074765e-01</a:t>
            </a:r>
          </a:p>
          <a:p>
            <a:r>
              <a:rPr sz="1200"/>
              <a:t>99%     1.381079e-01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Linear Regression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0.061575</a:t>
            </a:r>
          </a:p>
          <a:p>
            <a:r>
              <a:rPr sz="1200"/>
              <a:t>std     0.050239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0.022850</a:t>
            </a:r>
          </a:p>
          <a:p>
            <a:r>
              <a:rPr sz="1200"/>
              <a:t>50%     0.052634</a:t>
            </a:r>
          </a:p>
          <a:p>
            <a:r>
              <a:rPr sz="1200"/>
              <a:t>75%     0.086701</a:t>
            </a:r>
          </a:p>
          <a:p>
            <a:r>
              <a:rPr sz="1200"/>
              <a:t>80%     0.093631</a:t>
            </a:r>
          </a:p>
          <a:p>
            <a:r>
              <a:rPr sz="1200"/>
              <a:t>85%     0.101439</a:t>
            </a:r>
          </a:p>
          <a:p>
            <a:r>
              <a:rPr sz="1200"/>
              <a:t>90%     0.116782</a:t>
            </a:r>
          </a:p>
          <a:p>
            <a:r>
              <a:rPr sz="1200"/>
              <a:t>95%     0.168909</a:t>
            </a:r>
          </a:p>
          <a:p>
            <a:r>
              <a:rPr sz="1200"/>
              <a:t>99%     0.230561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Linear Regression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0.083688</a:t>
            </a:r>
          </a:p>
          <a:p>
            <a:r>
              <a:rPr sz="1200"/>
              <a:t>std     0.090074</a:t>
            </a:r>
          </a:p>
          <a:p>
            <a:r>
              <a:rPr sz="1200"/>
              <a:t>min     0.000015</a:t>
            </a:r>
          </a:p>
          <a:p>
            <a:r>
              <a:rPr sz="1200"/>
              <a:t>25%     0.029684</a:t>
            </a:r>
          </a:p>
          <a:p>
            <a:r>
              <a:rPr sz="1200"/>
              <a:t>50%     0.062892</a:t>
            </a:r>
          </a:p>
          <a:p>
            <a:r>
              <a:rPr sz="1200"/>
              <a:t>75%     0.106297</a:t>
            </a:r>
          </a:p>
          <a:p>
            <a:r>
              <a:rPr sz="1200"/>
              <a:t>80%     0.120032</a:t>
            </a:r>
          </a:p>
          <a:p>
            <a:r>
              <a:rPr sz="1200"/>
              <a:t>85%     0.138752</a:t>
            </a:r>
          </a:p>
          <a:p>
            <a:r>
              <a:rPr sz="1200"/>
              <a:t>90%     0.167125</a:t>
            </a:r>
          </a:p>
          <a:p>
            <a:r>
              <a:rPr sz="1200"/>
              <a:t>95%     0.225264</a:t>
            </a:r>
          </a:p>
          <a:p>
            <a:r>
              <a:rPr sz="1200"/>
              <a:t>99%     0.464730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Linear Regression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0.090246</a:t>
            </a:r>
          </a:p>
          <a:p>
            <a:r>
              <a:rPr sz="1200"/>
              <a:t>std     0.062366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0.038609</a:t>
            </a:r>
          </a:p>
          <a:p>
            <a:r>
              <a:rPr sz="1200"/>
              <a:t>50%     0.083327</a:t>
            </a:r>
          </a:p>
          <a:p>
            <a:r>
              <a:rPr sz="1200"/>
              <a:t>75%     0.130369</a:t>
            </a:r>
          </a:p>
          <a:p>
            <a:r>
              <a:rPr sz="1200"/>
              <a:t>80%     0.142134</a:t>
            </a:r>
          </a:p>
          <a:p>
            <a:r>
              <a:rPr sz="1200"/>
              <a:t>85%     0.154978</a:t>
            </a:r>
          </a:p>
          <a:p>
            <a:r>
              <a:rPr sz="1200"/>
              <a:t>90%     0.172069</a:t>
            </a:r>
          </a:p>
          <a:p>
            <a:r>
              <a:rPr sz="1200"/>
              <a:t>95%     0.192826</a:t>
            </a:r>
          </a:p>
          <a:p>
            <a:r>
              <a:rPr sz="1200"/>
              <a:t>99%     0.290843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Linear Regression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0.075967</a:t>
            </a:r>
          </a:p>
          <a:p>
            <a:r>
              <a:rPr sz="1200"/>
              <a:t>std     0.046268</a:t>
            </a:r>
          </a:p>
          <a:p>
            <a:r>
              <a:rPr sz="1200"/>
              <a:t>min     0.000014</a:t>
            </a:r>
          </a:p>
          <a:p>
            <a:r>
              <a:rPr sz="1200"/>
              <a:t>25%     0.037962</a:t>
            </a:r>
          </a:p>
          <a:p>
            <a:r>
              <a:rPr sz="1200"/>
              <a:t>50%     0.073414</a:t>
            </a:r>
          </a:p>
          <a:p>
            <a:r>
              <a:rPr sz="1200"/>
              <a:t>75%     0.109100</a:t>
            </a:r>
          </a:p>
          <a:p>
            <a:r>
              <a:rPr sz="1200"/>
              <a:t>80%     0.117153</a:t>
            </a:r>
          </a:p>
          <a:p>
            <a:r>
              <a:rPr sz="1200"/>
              <a:t>85%     0.126388</a:t>
            </a:r>
          </a:p>
          <a:p>
            <a:r>
              <a:rPr sz="1200"/>
              <a:t>90%     0.136626</a:t>
            </a:r>
          </a:p>
          <a:p>
            <a:r>
              <a:rPr sz="1200"/>
              <a:t>95%     0.152165</a:t>
            </a:r>
          </a:p>
          <a:p>
            <a:r>
              <a:rPr sz="1200"/>
              <a:t>99%     0.190205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Linear Regression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0.303496</a:t>
            </a:r>
          </a:p>
          <a:p>
            <a:r>
              <a:rPr sz="1200"/>
              <a:t>std     0.266070</a:t>
            </a:r>
          </a:p>
          <a:p>
            <a:r>
              <a:rPr sz="1200"/>
              <a:t>min     0.000082</a:t>
            </a:r>
          </a:p>
          <a:p>
            <a:r>
              <a:rPr sz="1200"/>
              <a:t>25%     0.129265</a:t>
            </a:r>
          </a:p>
          <a:p>
            <a:r>
              <a:rPr sz="1200"/>
              <a:t>50%     0.228408</a:t>
            </a:r>
          </a:p>
          <a:p>
            <a:r>
              <a:rPr sz="1200"/>
              <a:t>75%     0.367272</a:t>
            </a:r>
          </a:p>
          <a:p>
            <a:r>
              <a:rPr sz="1200"/>
              <a:t>80%     0.434963</a:t>
            </a:r>
          </a:p>
          <a:p>
            <a:r>
              <a:rPr sz="1200"/>
              <a:t>85%     0.546147</a:t>
            </a:r>
          </a:p>
          <a:p>
            <a:r>
              <a:rPr sz="1200"/>
              <a:t>90%     0.690786</a:t>
            </a:r>
          </a:p>
          <a:p>
            <a:r>
              <a:rPr sz="1200"/>
              <a:t>95%     0.930709</a:t>
            </a:r>
          </a:p>
          <a:p>
            <a:r>
              <a:rPr sz="1200"/>
              <a:t>99%     1.199839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Linear Regression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0.062847</a:t>
            </a:r>
          </a:p>
          <a:p>
            <a:r>
              <a:rPr sz="1200"/>
              <a:t>std     0.049831</a:t>
            </a:r>
          </a:p>
          <a:p>
            <a:r>
              <a:rPr sz="1200"/>
              <a:t>min     0.000022</a:t>
            </a:r>
          </a:p>
          <a:p>
            <a:r>
              <a:rPr sz="1200"/>
              <a:t>25%     0.026875</a:t>
            </a:r>
          </a:p>
          <a:p>
            <a:r>
              <a:rPr sz="1200"/>
              <a:t>50%     0.049230</a:t>
            </a:r>
          </a:p>
          <a:p>
            <a:r>
              <a:rPr sz="1200"/>
              <a:t>75%     0.084583</a:t>
            </a:r>
          </a:p>
          <a:p>
            <a:r>
              <a:rPr sz="1200"/>
              <a:t>80%     0.098148</a:t>
            </a:r>
          </a:p>
          <a:p>
            <a:r>
              <a:rPr sz="1200"/>
              <a:t>85%     0.117971</a:t>
            </a:r>
          </a:p>
          <a:p>
            <a:r>
              <a:rPr sz="1200"/>
              <a:t>90%     0.142114</a:t>
            </a:r>
          </a:p>
          <a:p>
            <a:r>
              <a:rPr sz="1200"/>
              <a:t>95%     0.172778</a:t>
            </a:r>
          </a:p>
          <a:p>
            <a:r>
              <a:rPr sz="1200"/>
              <a:t>99%     0.208261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Linear Regression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0.132873</a:t>
            </a:r>
          </a:p>
          <a:p>
            <a:r>
              <a:rPr sz="1200"/>
              <a:t>std     0.088472</a:t>
            </a:r>
          </a:p>
          <a:p>
            <a:r>
              <a:rPr sz="1200"/>
              <a:t>min     0.000019</a:t>
            </a:r>
          </a:p>
          <a:p>
            <a:r>
              <a:rPr sz="1200"/>
              <a:t>25%     0.058000</a:t>
            </a:r>
          </a:p>
          <a:p>
            <a:r>
              <a:rPr sz="1200"/>
              <a:t>50%     0.121499</a:t>
            </a:r>
          </a:p>
          <a:p>
            <a:r>
              <a:rPr sz="1200"/>
              <a:t>75%     0.198260</a:t>
            </a:r>
          </a:p>
          <a:p>
            <a:r>
              <a:rPr sz="1200"/>
              <a:t>80%     0.211510</a:t>
            </a:r>
          </a:p>
          <a:p>
            <a:r>
              <a:rPr sz="1200"/>
              <a:t>85%     0.228094</a:t>
            </a:r>
          </a:p>
          <a:p>
            <a:r>
              <a:rPr sz="1200"/>
              <a:t>90%     0.246663</a:t>
            </a:r>
          </a:p>
          <a:p>
            <a:r>
              <a:rPr sz="1200"/>
              <a:t>95%     0.286275</a:t>
            </a:r>
          </a:p>
          <a:p>
            <a:r>
              <a:rPr sz="1200"/>
              <a:t>99%     0.369575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Linear Regression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0.090190</a:t>
            </a:r>
          </a:p>
          <a:p>
            <a:r>
              <a:rPr sz="1200"/>
              <a:t>std     0.073121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0.035566</a:t>
            </a:r>
          </a:p>
          <a:p>
            <a:r>
              <a:rPr sz="1200"/>
              <a:t>50%     0.072115</a:t>
            </a:r>
          </a:p>
          <a:p>
            <a:r>
              <a:rPr sz="1200"/>
              <a:t>75%     0.123752</a:t>
            </a:r>
          </a:p>
          <a:p>
            <a:r>
              <a:rPr sz="1200"/>
              <a:t>80%     0.142993</a:t>
            </a:r>
          </a:p>
          <a:p>
            <a:r>
              <a:rPr sz="1200"/>
              <a:t>85%     0.168671</a:t>
            </a:r>
          </a:p>
          <a:p>
            <a:r>
              <a:rPr sz="1200"/>
              <a:t>90%     0.201238</a:t>
            </a:r>
          </a:p>
          <a:p>
            <a:r>
              <a:rPr sz="1200"/>
              <a:t>95%     0.242752</a:t>
            </a:r>
          </a:p>
          <a:p>
            <a:r>
              <a:rPr sz="1200"/>
              <a:t>99%     0.321343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Linear Regression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0.291516</a:t>
            </a:r>
          </a:p>
          <a:p>
            <a:r>
              <a:rPr sz="1200"/>
              <a:t>std     0.220234</a:t>
            </a:r>
          </a:p>
          <a:p>
            <a:r>
              <a:rPr sz="1200"/>
              <a:t>min     0.000120</a:t>
            </a:r>
          </a:p>
          <a:p>
            <a:r>
              <a:rPr sz="1200"/>
              <a:t>25%     0.120372</a:t>
            </a:r>
          </a:p>
          <a:p>
            <a:r>
              <a:rPr sz="1200"/>
              <a:t>50%     0.252811</a:t>
            </a:r>
          </a:p>
          <a:p>
            <a:r>
              <a:rPr sz="1200"/>
              <a:t>75%     0.409755</a:t>
            </a:r>
          </a:p>
          <a:p>
            <a:r>
              <a:rPr sz="1200"/>
              <a:t>80%     0.447479</a:t>
            </a:r>
          </a:p>
          <a:p>
            <a:r>
              <a:rPr sz="1200"/>
              <a:t>85%     0.493244</a:t>
            </a:r>
          </a:p>
          <a:p>
            <a:r>
              <a:rPr sz="1200"/>
              <a:t>90%     0.569656</a:t>
            </a:r>
          </a:p>
          <a:p>
            <a:r>
              <a:rPr sz="1200"/>
              <a:t>95%     0.745012</a:t>
            </a:r>
          </a:p>
          <a:p>
            <a:r>
              <a:rPr sz="1200"/>
              <a:t>99%     0.970993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Linear Regression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0.026156</a:t>
            </a:r>
          </a:p>
          <a:p>
            <a:r>
              <a:rPr sz="1200"/>
              <a:t>std     0.020525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0.010577</a:t>
            </a:r>
          </a:p>
          <a:p>
            <a:r>
              <a:rPr sz="1200"/>
              <a:t>50%     0.021567</a:t>
            </a:r>
          </a:p>
          <a:p>
            <a:r>
              <a:rPr sz="1200"/>
              <a:t>75%     0.036656</a:t>
            </a:r>
          </a:p>
          <a:p>
            <a:r>
              <a:rPr sz="1200"/>
              <a:t>80%     0.041416</a:t>
            </a:r>
          </a:p>
          <a:p>
            <a:r>
              <a:rPr sz="1200"/>
              <a:t>85%     0.047104</a:t>
            </a:r>
          </a:p>
          <a:p>
            <a:r>
              <a:rPr sz="1200"/>
              <a:t>90%     0.054210</a:t>
            </a:r>
          </a:p>
          <a:p>
            <a:r>
              <a:rPr sz="1200"/>
              <a:t>95%     0.066276</a:t>
            </a:r>
          </a:p>
          <a:p>
            <a:r>
              <a:rPr sz="1200"/>
              <a:t>99%     0.091061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Linear Regression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0.327043</a:t>
            </a:r>
          </a:p>
          <a:p>
            <a:r>
              <a:rPr sz="1200"/>
              <a:t>std     6.619921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0.063644</a:t>
            </a:r>
          </a:p>
          <a:p>
            <a:r>
              <a:rPr sz="1200"/>
              <a:t>50%     0.134122</a:t>
            </a:r>
          </a:p>
          <a:p>
            <a:r>
              <a:rPr sz="1200"/>
              <a:t>75%     0.226715</a:t>
            </a:r>
          </a:p>
          <a:p>
            <a:r>
              <a:rPr sz="1200"/>
              <a:t>80%     0.260865</a:t>
            </a:r>
          </a:p>
          <a:p>
            <a:r>
              <a:rPr sz="1200"/>
              <a:t>85%     0.307566</a:t>
            </a:r>
          </a:p>
          <a:p>
            <a:r>
              <a:rPr sz="1200"/>
              <a:t>90%     0.374951</a:t>
            </a:r>
          </a:p>
          <a:p>
            <a:r>
              <a:rPr sz="1200"/>
              <a:t>95%     0.567360</a:t>
            </a:r>
          </a:p>
          <a:p>
            <a:r>
              <a:rPr sz="1200"/>
              <a:t>99%     2.091020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Linear Regression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2.624271</a:t>
            </a:r>
          </a:p>
          <a:p>
            <a:r>
              <a:rPr sz="1200"/>
              <a:t>std     85.443216</a:t>
            </a:r>
          </a:p>
          <a:p>
            <a:r>
              <a:rPr sz="1200"/>
              <a:t>min      0.000092</a:t>
            </a:r>
          </a:p>
          <a:p>
            <a:r>
              <a:rPr sz="1200"/>
              <a:t>25%      0.169368</a:t>
            </a:r>
          </a:p>
          <a:p>
            <a:r>
              <a:rPr sz="1200"/>
              <a:t>50%      0.368469</a:t>
            </a:r>
          </a:p>
          <a:p>
            <a:r>
              <a:rPr sz="1200"/>
              <a:t>75%      0.852931</a:t>
            </a:r>
          </a:p>
          <a:p>
            <a:r>
              <a:rPr sz="1200"/>
              <a:t>80%      1.319446</a:t>
            </a:r>
          </a:p>
          <a:p>
            <a:r>
              <a:rPr sz="1200"/>
              <a:t>85%      1.718349</a:t>
            </a:r>
          </a:p>
          <a:p>
            <a:r>
              <a:rPr sz="1200"/>
              <a:t>90%      2.385693</a:t>
            </a:r>
          </a:p>
          <a:p>
            <a:r>
              <a:rPr sz="1200"/>
              <a:t>95%      3.929588</a:t>
            </a:r>
          </a:p>
          <a:p>
            <a:r>
              <a:rPr sz="1200"/>
              <a:t>99%     20.244147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Linear Regression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2.170729</a:t>
            </a:r>
          </a:p>
          <a:p>
            <a:r>
              <a:rPr sz="1200"/>
              <a:t>std     34.466473</a:t>
            </a:r>
          </a:p>
          <a:p>
            <a:r>
              <a:rPr sz="1200"/>
              <a:t>min      0.000125</a:t>
            </a:r>
          </a:p>
          <a:p>
            <a:r>
              <a:rPr sz="1200"/>
              <a:t>25%      0.112856</a:t>
            </a:r>
          </a:p>
          <a:p>
            <a:r>
              <a:rPr sz="1200"/>
              <a:t>50%      0.232319</a:t>
            </a:r>
          </a:p>
          <a:p>
            <a:r>
              <a:rPr sz="1200"/>
              <a:t>75%      0.501914</a:t>
            </a:r>
          </a:p>
          <a:p>
            <a:r>
              <a:rPr sz="1200"/>
              <a:t>80%      0.749974</a:t>
            </a:r>
          </a:p>
          <a:p>
            <a:r>
              <a:rPr sz="1200"/>
              <a:t>85%      1.462515</a:t>
            </a:r>
          </a:p>
          <a:p>
            <a:r>
              <a:rPr sz="1200"/>
              <a:t>90%      2.372088</a:t>
            </a:r>
          </a:p>
          <a:p>
            <a:r>
              <a:rPr sz="1200"/>
              <a:t>95%      5.482829</a:t>
            </a:r>
          </a:p>
          <a:p>
            <a:r>
              <a:rPr sz="1200"/>
              <a:t>99%     23.673776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Linear Regression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0.145000</a:t>
            </a:r>
          </a:p>
          <a:p>
            <a:r>
              <a:rPr sz="1200"/>
              <a:t>std     0.129773</a:t>
            </a:r>
          </a:p>
          <a:p>
            <a:r>
              <a:rPr sz="1200"/>
              <a:t>min     0.000025</a:t>
            </a:r>
          </a:p>
          <a:p>
            <a:r>
              <a:rPr sz="1200"/>
              <a:t>25%     0.055457</a:t>
            </a:r>
          </a:p>
          <a:p>
            <a:r>
              <a:rPr sz="1200"/>
              <a:t>50%     0.113799</a:t>
            </a:r>
          </a:p>
          <a:p>
            <a:r>
              <a:rPr sz="1200"/>
              <a:t>75%     0.193114</a:t>
            </a:r>
          </a:p>
          <a:p>
            <a:r>
              <a:rPr sz="1200"/>
              <a:t>80%     0.214358</a:t>
            </a:r>
          </a:p>
          <a:p>
            <a:r>
              <a:rPr sz="1200"/>
              <a:t>85%     0.240600</a:t>
            </a:r>
          </a:p>
          <a:p>
            <a:r>
              <a:rPr sz="1200"/>
              <a:t>90%     0.291859</a:t>
            </a:r>
          </a:p>
          <a:p>
            <a:r>
              <a:rPr sz="1200"/>
              <a:t>95%     0.419633</a:t>
            </a:r>
          </a:p>
          <a:p>
            <a:r>
              <a:rPr sz="1200"/>
              <a:t>99%     0.652642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Linear Regression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3.337222</a:t>
            </a:r>
          </a:p>
          <a:p>
            <a:r>
              <a:rPr sz="1200"/>
              <a:t>std     63.864313</a:t>
            </a:r>
          </a:p>
          <a:p>
            <a:r>
              <a:rPr sz="1200"/>
              <a:t>min      0.000038</a:t>
            </a:r>
          </a:p>
          <a:p>
            <a:r>
              <a:rPr sz="1200"/>
              <a:t>25%      0.459499</a:t>
            </a:r>
          </a:p>
          <a:p>
            <a:r>
              <a:rPr sz="1200"/>
              <a:t>50%      0.768269</a:t>
            </a:r>
          </a:p>
          <a:p>
            <a:r>
              <a:rPr sz="1200"/>
              <a:t>75%      1.281654</a:t>
            </a:r>
          </a:p>
          <a:p>
            <a:r>
              <a:rPr sz="1200"/>
              <a:t>80%      1.539222</a:t>
            </a:r>
          </a:p>
          <a:p>
            <a:r>
              <a:rPr sz="1200"/>
              <a:t>85%      1.882288</a:t>
            </a:r>
          </a:p>
          <a:p>
            <a:r>
              <a:rPr sz="1200"/>
              <a:t>90%      2.602100</a:t>
            </a:r>
          </a:p>
          <a:p>
            <a:r>
              <a:rPr sz="1200"/>
              <a:t>95%      4.737016</a:t>
            </a:r>
          </a:p>
          <a:p>
            <a:r>
              <a:rPr sz="1200"/>
              <a:t>99%     21.950226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Linear Regression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0.316973</a:t>
            </a:r>
          </a:p>
          <a:p>
            <a:r>
              <a:rPr sz="1200"/>
              <a:t>std     0.413790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0.093289</a:t>
            </a:r>
          </a:p>
          <a:p>
            <a:r>
              <a:rPr sz="1200"/>
              <a:t>50%     0.190769</a:t>
            </a:r>
          </a:p>
          <a:p>
            <a:r>
              <a:rPr sz="1200"/>
              <a:t>75%     0.318762</a:t>
            </a:r>
          </a:p>
          <a:p>
            <a:r>
              <a:rPr sz="1200"/>
              <a:t>80%     0.382425</a:t>
            </a:r>
          </a:p>
          <a:p>
            <a:r>
              <a:rPr sz="1200"/>
              <a:t>85%     0.531961</a:t>
            </a:r>
          </a:p>
          <a:p>
            <a:r>
              <a:rPr sz="1200"/>
              <a:t>90%     0.769661</a:t>
            </a:r>
          </a:p>
          <a:p>
            <a:r>
              <a:rPr sz="1200"/>
              <a:t>95%     1.237241</a:t>
            </a:r>
          </a:p>
          <a:p>
            <a:r>
              <a:rPr sz="1200"/>
              <a:t>99%     2.195713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Linear Regression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0.072579</a:t>
            </a:r>
          </a:p>
          <a:p>
            <a:r>
              <a:rPr sz="1200"/>
              <a:t>std     0.064789</a:t>
            </a:r>
          </a:p>
          <a:p>
            <a:r>
              <a:rPr sz="1200"/>
              <a:t>min     0.000018</a:t>
            </a:r>
          </a:p>
          <a:p>
            <a:r>
              <a:rPr sz="1200"/>
              <a:t>25%     0.021378</a:t>
            </a:r>
          </a:p>
          <a:p>
            <a:r>
              <a:rPr sz="1200"/>
              <a:t>50%     0.050488</a:t>
            </a:r>
          </a:p>
          <a:p>
            <a:r>
              <a:rPr sz="1200"/>
              <a:t>75%     0.113537</a:t>
            </a:r>
          </a:p>
          <a:p>
            <a:r>
              <a:rPr sz="1200"/>
              <a:t>80%     0.127288</a:t>
            </a:r>
          </a:p>
          <a:p>
            <a:r>
              <a:rPr sz="1200"/>
              <a:t>85%     0.141016</a:t>
            </a:r>
          </a:p>
          <a:p>
            <a:r>
              <a:rPr sz="1200"/>
              <a:t>90%     0.161228</a:t>
            </a:r>
          </a:p>
          <a:p>
            <a:r>
              <a:rPr sz="1200"/>
              <a:t>95%     0.206883</a:t>
            </a:r>
          </a:p>
          <a:p>
            <a:r>
              <a:rPr sz="1200"/>
              <a:t>99%     0.274433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Linear Regression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0.237722</a:t>
            </a:r>
          </a:p>
          <a:p>
            <a:r>
              <a:rPr sz="1200"/>
              <a:t>std     0.187309</a:t>
            </a:r>
          </a:p>
          <a:p>
            <a:r>
              <a:rPr sz="1200"/>
              <a:t>min     0.000053</a:t>
            </a:r>
          </a:p>
          <a:p>
            <a:r>
              <a:rPr sz="1200"/>
              <a:t>25%     0.090341</a:t>
            </a:r>
          </a:p>
          <a:p>
            <a:r>
              <a:rPr sz="1200"/>
              <a:t>50%     0.200653</a:t>
            </a:r>
          </a:p>
          <a:p>
            <a:r>
              <a:rPr sz="1200"/>
              <a:t>75%     0.329741</a:t>
            </a:r>
          </a:p>
          <a:p>
            <a:r>
              <a:rPr sz="1200"/>
              <a:t>80%     0.369367</a:t>
            </a:r>
          </a:p>
          <a:p>
            <a:r>
              <a:rPr sz="1200"/>
              <a:t>85%     0.422942</a:t>
            </a:r>
          </a:p>
          <a:p>
            <a:r>
              <a:rPr sz="1200"/>
              <a:t>90%     0.493661</a:t>
            </a:r>
          </a:p>
          <a:p>
            <a:r>
              <a:rPr sz="1200"/>
              <a:t>95%     0.624441</a:t>
            </a:r>
          </a:p>
          <a:p>
            <a:r>
              <a:rPr sz="1200"/>
              <a:t>99%     0.837958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Linear Regression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0.281238</a:t>
            </a:r>
          </a:p>
          <a:p>
            <a:r>
              <a:rPr sz="1200"/>
              <a:t>std     0.262275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0.083443</a:t>
            </a:r>
          </a:p>
          <a:p>
            <a:r>
              <a:rPr sz="1200"/>
              <a:t>50%     0.216482</a:t>
            </a:r>
          </a:p>
          <a:p>
            <a:r>
              <a:rPr sz="1200"/>
              <a:t>75%     0.371655</a:t>
            </a:r>
          </a:p>
          <a:p>
            <a:r>
              <a:rPr sz="1200"/>
              <a:t>80%     0.435909</a:t>
            </a:r>
          </a:p>
          <a:p>
            <a:r>
              <a:rPr sz="1200"/>
              <a:t>85%     0.500168</a:t>
            </a:r>
          </a:p>
          <a:p>
            <a:r>
              <a:rPr sz="1200"/>
              <a:t>90%     0.667736</a:t>
            </a:r>
          </a:p>
          <a:p>
            <a:r>
              <a:rPr sz="1200"/>
              <a:t>95%     0.884152</a:t>
            </a:r>
          </a:p>
          <a:p>
            <a:r>
              <a:rPr sz="1200"/>
              <a:t>99%     1.136642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Linear Regression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0.265495</a:t>
            </a:r>
          </a:p>
          <a:p>
            <a:r>
              <a:rPr sz="1200"/>
              <a:t>std     0.203167</a:t>
            </a:r>
          </a:p>
          <a:p>
            <a:r>
              <a:rPr sz="1200"/>
              <a:t>min     0.000047</a:t>
            </a:r>
          </a:p>
          <a:p>
            <a:r>
              <a:rPr sz="1200"/>
              <a:t>25%     0.108697</a:t>
            </a:r>
          </a:p>
          <a:p>
            <a:r>
              <a:rPr sz="1200"/>
              <a:t>50%     0.209296</a:t>
            </a:r>
          </a:p>
          <a:p>
            <a:r>
              <a:rPr sz="1200"/>
              <a:t>75%     0.384746</a:t>
            </a:r>
          </a:p>
          <a:p>
            <a:r>
              <a:rPr sz="1200"/>
              <a:t>80%     0.430798</a:t>
            </a:r>
          </a:p>
          <a:p>
            <a:r>
              <a:rPr sz="1200"/>
              <a:t>85%     0.494170</a:t>
            </a:r>
          </a:p>
          <a:p>
            <a:r>
              <a:rPr sz="1200"/>
              <a:t>90%     0.585655</a:t>
            </a:r>
          </a:p>
          <a:p>
            <a:r>
              <a:rPr sz="1200"/>
              <a:t>95%     0.682104</a:t>
            </a:r>
          </a:p>
          <a:p>
            <a:r>
              <a:rPr sz="1200"/>
              <a:t>99%     0.826012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Linear Regression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0.041857</a:t>
            </a:r>
          </a:p>
          <a:p>
            <a:r>
              <a:rPr sz="1200"/>
              <a:t>std     0.026696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0.020977</a:t>
            </a:r>
          </a:p>
          <a:p>
            <a:r>
              <a:rPr sz="1200"/>
              <a:t>50%     0.038524</a:t>
            </a:r>
          </a:p>
          <a:p>
            <a:r>
              <a:rPr sz="1200"/>
              <a:t>75%     0.058262</a:t>
            </a:r>
          </a:p>
          <a:p>
            <a:r>
              <a:rPr sz="1200"/>
              <a:t>80%     0.063350</a:t>
            </a:r>
          </a:p>
          <a:p>
            <a:r>
              <a:rPr sz="1200"/>
              <a:t>85%     0.069869</a:t>
            </a:r>
          </a:p>
          <a:p>
            <a:r>
              <a:rPr sz="1200"/>
              <a:t>90%     0.077500</a:t>
            </a:r>
          </a:p>
          <a:p>
            <a:r>
              <a:rPr sz="1200"/>
              <a:t>95%     0.090262</a:t>
            </a:r>
          </a:p>
          <a:p>
            <a:r>
              <a:rPr sz="1200"/>
              <a:t>99%     0.117098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Linear Regression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0.266255</a:t>
            </a:r>
          </a:p>
          <a:p>
            <a:r>
              <a:rPr sz="1200"/>
              <a:t>std     0.257566</a:t>
            </a:r>
          </a:p>
          <a:p>
            <a:r>
              <a:rPr sz="1200"/>
              <a:t>min     0.000184</a:t>
            </a:r>
          </a:p>
          <a:p>
            <a:r>
              <a:rPr sz="1200"/>
              <a:t>25%     0.074063</a:t>
            </a:r>
          </a:p>
          <a:p>
            <a:r>
              <a:rPr sz="1200"/>
              <a:t>50%     0.187417</a:t>
            </a:r>
          </a:p>
          <a:p>
            <a:r>
              <a:rPr sz="1200"/>
              <a:t>75%     0.359868</a:t>
            </a:r>
          </a:p>
          <a:p>
            <a:r>
              <a:rPr sz="1200"/>
              <a:t>80%     0.412472</a:t>
            </a:r>
          </a:p>
          <a:p>
            <a:r>
              <a:rPr sz="1200"/>
              <a:t>85%     0.509796</a:t>
            </a:r>
          </a:p>
          <a:p>
            <a:r>
              <a:rPr sz="1200"/>
              <a:t>90%     0.665145</a:t>
            </a:r>
          </a:p>
          <a:p>
            <a:r>
              <a:rPr sz="1200"/>
              <a:t>95%     0.837679</a:t>
            </a:r>
          </a:p>
          <a:p>
            <a:r>
              <a:rPr sz="1200"/>
              <a:t>99%     1.124736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Linear Regression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0.080100</a:t>
            </a:r>
          </a:p>
          <a:p>
            <a:r>
              <a:rPr sz="1200"/>
              <a:t>std     0.061357</a:t>
            </a:r>
          </a:p>
          <a:p>
            <a:r>
              <a:rPr sz="1200"/>
              <a:t>min     0.000009</a:t>
            </a:r>
          </a:p>
          <a:p>
            <a:r>
              <a:rPr sz="1200"/>
              <a:t>25%     0.029685</a:t>
            </a:r>
          </a:p>
          <a:p>
            <a:r>
              <a:rPr sz="1200"/>
              <a:t>50%     0.066485</a:t>
            </a:r>
          </a:p>
          <a:p>
            <a:r>
              <a:rPr sz="1200"/>
              <a:t>75%     0.117677</a:t>
            </a:r>
          </a:p>
          <a:p>
            <a:r>
              <a:rPr sz="1200"/>
              <a:t>80%     0.133582</a:t>
            </a:r>
          </a:p>
          <a:p>
            <a:r>
              <a:rPr sz="1200"/>
              <a:t>85%     0.152170</a:t>
            </a:r>
          </a:p>
          <a:p>
            <a:r>
              <a:rPr sz="1200"/>
              <a:t>90%     0.172240</a:t>
            </a:r>
          </a:p>
          <a:p>
            <a:r>
              <a:rPr sz="1200"/>
              <a:t>95%     0.197384</a:t>
            </a:r>
          </a:p>
          <a:p>
            <a:r>
              <a:rPr sz="1200"/>
              <a:t>99%     0.249174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Linear Regression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0.023070</a:t>
            </a:r>
          </a:p>
          <a:p>
            <a:r>
              <a:rPr sz="1200"/>
              <a:t>std     0.016855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0.008990</a:t>
            </a:r>
          </a:p>
          <a:p>
            <a:r>
              <a:rPr sz="1200"/>
              <a:t>50%     0.019976</a:t>
            </a:r>
          </a:p>
          <a:p>
            <a:r>
              <a:rPr sz="1200"/>
              <a:t>75%     0.034378</a:t>
            </a:r>
          </a:p>
          <a:p>
            <a:r>
              <a:rPr sz="1200"/>
              <a:t>80%     0.037853</a:t>
            </a:r>
          </a:p>
          <a:p>
            <a:r>
              <a:rPr sz="1200"/>
              <a:t>85%     0.041840</a:t>
            </a:r>
          </a:p>
          <a:p>
            <a:r>
              <a:rPr sz="1200"/>
              <a:t>90%     0.047089</a:t>
            </a:r>
          </a:p>
          <a:p>
            <a:r>
              <a:rPr sz="1200"/>
              <a:t>95%     0.054488</a:t>
            </a:r>
          </a:p>
          <a:p>
            <a:r>
              <a:rPr sz="1200"/>
              <a:t>99%     0.068023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Linear Regression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6.952835e-03</a:t>
            </a:r>
          </a:p>
          <a:p>
            <a:r>
              <a:rPr sz="1200"/>
              <a:t>std     6.221603e-03</a:t>
            </a:r>
          </a:p>
          <a:p>
            <a:r>
              <a:rPr sz="1200"/>
              <a:t>min     2.959920e-07</a:t>
            </a:r>
          </a:p>
          <a:p>
            <a:r>
              <a:rPr sz="1200"/>
              <a:t>25%     2.575019e-03</a:t>
            </a:r>
          </a:p>
          <a:p>
            <a:r>
              <a:rPr sz="1200"/>
              <a:t>50%     5.257627e-03</a:t>
            </a:r>
          </a:p>
          <a:p>
            <a:r>
              <a:rPr sz="1200"/>
              <a:t>75%     9.425402e-03</a:t>
            </a:r>
          </a:p>
          <a:p>
            <a:r>
              <a:rPr sz="1200"/>
              <a:t>80%     1.083091e-02</a:t>
            </a:r>
          </a:p>
          <a:p>
            <a:r>
              <a:rPr sz="1200"/>
              <a:t>85%     1.251788e-02</a:t>
            </a:r>
          </a:p>
          <a:p>
            <a:r>
              <a:rPr sz="1200"/>
              <a:t>90%     1.479024e-02</a:t>
            </a:r>
          </a:p>
          <a:p>
            <a:r>
              <a:rPr sz="1200"/>
              <a:t>95%     1.915826e-02</a:t>
            </a:r>
          </a:p>
          <a:p>
            <a:r>
              <a:rPr sz="1200"/>
              <a:t>99%     2.980248e-02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Linear Regression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0.034647</a:t>
            </a:r>
          </a:p>
          <a:p>
            <a:r>
              <a:rPr sz="1200"/>
              <a:t>std     0.047878</a:t>
            </a:r>
          </a:p>
          <a:p>
            <a:r>
              <a:rPr sz="1200"/>
              <a:t>min     0.000003</a:t>
            </a:r>
          </a:p>
          <a:p>
            <a:r>
              <a:rPr sz="1200"/>
              <a:t>25%     0.010302</a:t>
            </a:r>
          </a:p>
          <a:p>
            <a:r>
              <a:rPr sz="1200"/>
              <a:t>50%     0.020818</a:t>
            </a:r>
          </a:p>
          <a:p>
            <a:r>
              <a:rPr sz="1200"/>
              <a:t>75%     0.037917</a:t>
            </a:r>
          </a:p>
          <a:p>
            <a:r>
              <a:rPr sz="1200"/>
              <a:t>80%     0.046106</a:t>
            </a:r>
          </a:p>
          <a:p>
            <a:r>
              <a:rPr sz="1200"/>
              <a:t>85%     0.059176</a:t>
            </a:r>
          </a:p>
          <a:p>
            <a:r>
              <a:rPr sz="1200"/>
              <a:t>90%     0.079660</a:t>
            </a:r>
          </a:p>
          <a:p>
            <a:r>
              <a:rPr sz="1200"/>
              <a:t>95%     0.110921</a:t>
            </a:r>
          </a:p>
          <a:p>
            <a:r>
              <a:rPr sz="1200"/>
              <a:t>99%     0.260136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Linear Regression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0.017292</a:t>
            </a:r>
          </a:p>
          <a:p>
            <a:r>
              <a:rPr sz="1200"/>
              <a:t>std     0.015754</a:t>
            </a:r>
          </a:p>
          <a:p>
            <a:r>
              <a:rPr sz="1200"/>
              <a:t>min     0.000001</a:t>
            </a:r>
          </a:p>
          <a:p>
            <a:r>
              <a:rPr sz="1200"/>
              <a:t>25%     0.006353</a:t>
            </a:r>
          </a:p>
          <a:p>
            <a:r>
              <a:rPr sz="1200"/>
              <a:t>50%     0.013391</a:t>
            </a:r>
          </a:p>
          <a:p>
            <a:r>
              <a:rPr sz="1200"/>
              <a:t>75%     0.022542</a:t>
            </a:r>
          </a:p>
          <a:p>
            <a:r>
              <a:rPr sz="1200"/>
              <a:t>80%     0.025552</a:t>
            </a:r>
          </a:p>
          <a:p>
            <a:r>
              <a:rPr sz="1200"/>
              <a:t>85%     0.029848</a:t>
            </a:r>
          </a:p>
          <a:p>
            <a:r>
              <a:rPr sz="1200"/>
              <a:t>90%     0.036154</a:t>
            </a:r>
          </a:p>
          <a:p>
            <a:r>
              <a:rPr sz="1200"/>
              <a:t>95%     0.052015</a:t>
            </a:r>
          </a:p>
          <a:p>
            <a:r>
              <a:rPr sz="1200"/>
              <a:t>99%     0.076633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Linear Regression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4.720279e-02</a:t>
            </a:r>
          </a:p>
          <a:p>
            <a:r>
              <a:rPr sz="1200"/>
              <a:t>std     3.776169e-02</a:t>
            </a:r>
          </a:p>
          <a:p>
            <a:r>
              <a:rPr sz="1200"/>
              <a:t>min     5.409407e-07</a:t>
            </a:r>
          </a:p>
          <a:p>
            <a:r>
              <a:rPr sz="1200"/>
              <a:t>25%     1.742270e-02</a:t>
            </a:r>
          </a:p>
          <a:p>
            <a:r>
              <a:rPr sz="1200"/>
              <a:t>50%     3.603523e-02</a:t>
            </a:r>
          </a:p>
          <a:p>
            <a:r>
              <a:rPr sz="1200"/>
              <a:t>75%     6.885223e-02</a:t>
            </a:r>
          </a:p>
          <a:p>
            <a:r>
              <a:rPr sz="1200"/>
              <a:t>80%     8.126106e-02</a:t>
            </a:r>
          </a:p>
          <a:p>
            <a:r>
              <a:rPr sz="1200"/>
              <a:t>85%     9.523466e-02</a:t>
            </a:r>
          </a:p>
          <a:p>
            <a:r>
              <a:rPr sz="1200"/>
              <a:t>90%     1.099881e-01</a:t>
            </a:r>
          </a:p>
          <a:p>
            <a:r>
              <a:rPr sz="1200"/>
              <a:t>95%     1.250578e-01</a:t>
            </a:r>
          </a:p>
          <a:p>
            <a:r>
              <a:rPr sz="1200"/>
              <a:t>99%     1.397166e-01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Linear Regression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0.062909</a:t>
            </a:r>
          </a:p>
          <a:p>
            <a:r>
              <a:rPr sz="1200"/>
              <a:t>std     0.041216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0.029749</a:t>
            </a:r>
          </a:p>
          <a:p>
            <a:r>
              <a:rPr sz="1200"/>
              <a:t>50%     0.058780</a:t>
            </a:r>
          </a:p>
          <a:p>
            <a:r>
              <a:rPr sz="1200"/>
              <a:t>75%     0.089548</a:t>
            </a:r>
          </a:p>
          <a:p>
            <a:r>
              <a:rPr sz="1200"/>
              <a:t>80%     0.096996</a:t>
            </a:r>
          </a:p>
          <a:p>
            <a:r>
              <a:rPr sz="1200"/>
              <a:t>85%     0.105275</a:t>
            </a:r>
          </a:p>
          <a:p>
            <a:r>
              <a:rPr sz="1200"/>
              <a:t>90%     0.116444</a:t>
            </a:r>
          </a:p>
          <a:p>
            <a:r>
              <a:rPr sz="1200"/>
              <a:t>95%     0.135908</a:t>
            </a:r>
          </a:p>
          <a:p>
            <a:r>
              <a:rPr sz="1200"/>
              <a:t>99%     0.185688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